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5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google.com/url?sa=t&amp;rct=j&amp;q=&amp;esrc=s&amp;source=web&amp;cd=4&amp;cad=rja&amp;uact=8&amp;ved=0ahUKEwjnh-Sk-OLbAhWGCpoKHai2B_oQFghZMAM&amp;url=https%3A%2F%2Fwww.cis.rit.edu%2Fclass%2Fsimg782%2Flectures%2Flecture_10%2Flec782_05_10.pdf&amp;usg=AOvVaw2t8QV1KwfqM5G-kJZx6lG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258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Mitbuilden</a:t>
            </a:r>
            <a:r>
              <a:rPr lang="de-CH" dirty="0" smtClean="0"/>
              <a:t> der </a:t>
            </a:r>
            <a:r>
              <a:rPr lang="de-CH" dirty="0" err="1" smtClean="0"/>
              <a:t>Tracker</a:t>
            </a:r>
            <a:r>
              <a:rPr lang="de-CH" dirty="0" smtClean="0"/>
              <a:t> </a:t>
            </a:r>
            <a:r>
              <a:rPr lang="de-CH" dirty="0" err="1" smtClean="0"/>
              <a:t>library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68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OpenCV</a:t>
            </a:r>
            <a:r>
              <a:rPr lang="de-CH" dirty="0" smtClean="0"/>
              <a:t> bietet ein Interface zur Kamera an.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56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</a:t>
            </a:r>
            <a:r>
              <a:rPr lang="de-CH" dirty="0"/>
              <a:t> Mikroelektronik Embedded System </a:t>
            </a:r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5926666" y="6427800"/>
            <a:ext cx="64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Gunnar Heimsch, Alexander Schmid, Valentin Ackermann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6" y="2140478"/>
            <a:ext cx="6618687" cy="27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O</a:t>
            </a:r>
            <a:r>
              <a:rPr lang="de-DE" dirty="0" err="1" smtClean="0"/>
              <a:t>penCv</a:t>
            </a:r>
            <a:r>
              <a:rPr lang="de-DE" dirty="0" smtClean="0"/>
              <a:t> bietet diverse </a:t>
            </a:r>
            <a:r>
              <a:rPr lang="de-DE" dirty="0" err="1" smtClean="0"/>
              <a:t>Tracker</a:t>
            </a:r>
            <a:r>
              <a:rPr lang="de-DE" dirty="0" smtClean="0"/>
              <a:t> Algorithmen an</a:t>
            </a:r>
          </a:p>
          <a:p>
            <a:r>
              <a:rPr lang="de-DE" dirty="0"/>
              <a:t>Template </a:t>
            </a:r>
            <a:r>
              <a:rPr lang="de-DE" dirty="0" err="1"/>
              <a:t>tracking</a:t>
            </a:r>
            <a:r>
              <a:rPr lang="de-DE" dirty="0"/>
              <a:t>: Ziel (Bildausschnitt und </a:t>
            </a:r>
            <a:r>
              <a:rPr lang="de-DE" dirty="0" err="1"/>
              <a:t>Farbhistogram</a:t>
            </a:r>
            <a:r>
              <a:rPr lang="de-DE" dirty="0"/>
              <a:t>), Transformation welche die Bewegung detektiert</a:t>
            </a:r>
            <a:r>
              <a:rPr lang="de-DE" dirty="0" smtClean="0"/>
              <a:t>.</a:t>
            </a:r>
            <a:endParaRPr lang="de-DE" dirty="0" smtClean="0"/>
          </a:p>
          <a:p>
            <a:r>
              <a:rPr lang="de-DE" dirty="0" err="1" smtClean="0"/>
              <a:t>Tracker</a:t>
            </a:r>
            <a:r>
              <a:rPr lang="de-DE" dirty="0" smtClean="0"/>
              <a:t> braucht sehr viel Ressourcen. Unbrauchbar auf dem Raspberry 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692167"/>
            <a:ext cx="4706464" cy="3529849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3564214" y="3079653"/>
            <a:ext cx="6206595" cy="763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4285054" y="2593913"/>
            <a:ext cx="6009282" cy="678919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3" b="68221" l="31126" r="64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77" t="30460" r="36265" b="32414"/>
          <a:stretch/>
        </p:blipFill>
        <p:spPr>
          <a:xfrm rot="10800000">
            <a:off x="9771441" y="2354987"/>
            <a:ext cx="1340070" cy="13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23"/>
              </p:ext>
            </p:extLst>
          </p:nvPr>
        </p:nvGraphicFramePr>
        <p:xfrm>
          <a:off x="2127693" y="220822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Funktion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Ohne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Mit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HoughCircles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23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16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One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main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cycle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60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44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105200" y="3347874"/>
            <a:ext cx="8833733" cy="1562792"/>
          </a:xfrm>
        </p:spPr>
        <p:txBody>
          <a:bodyPr>
            <a:normAutofit/>
          </a:bodyPr>
          <a:lstStyle/>
          <a:p>
            <a:r>
              <a:rPr lang="de-DE" dirty="0" smtClean="0"/>
              <a:t>Compiler Optimierungen hatten keinen relevanten Einfluss</a:t>
            </a:r>
          </a:p>
          <a:p>
            <a:r>
              <a:rPr lang="de-DE" dirty="0" err="1" smtClean="0"/>
              <a:t>OpenCV</a:t>
            </a:r>
            <a:r>
              <a:rPr lang="de-DE" dirty="0" smtClean="0"/>
              <a:t> bietet Schnittstelle zur Kamera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On Target</a:t>
            </a:r>
          </a:p>
          <a:p>
            <a:r>
              <a:rPr lang="de-CH" dirty="0" smtClean="0"/>
              <a:t>Klassendiagramm / Ablaufdiagramm</a:t>
            </a:r>
          </a:p>
          <a:p>
            <a:r>
              <a:rPr lang="de-CH" dirty="0" smtClean="0"/>
              <a:t>Bildverarbeitung</a:t>
            </a:r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</a:t>
            </a:r>
            <a:r>
              <a:rPr lang="de-DE" dirty="0" smtClean="0"/>
              <a:t>begrenzt (</a:t>
            </a:r>
            <a:r>
              <a:rPr lang="de-DE" dirty="0" smtClean="0"/>
              <a:t>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350</Words>
  <Application>Microsoft Office PowerPoint</Application>
  <PresentationFormat>Breitbild</PresentationFormat>
  <Paragraphs>96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Alexander</cp:lastModifiedBy>
  <cp:revision>29</cp:revision>
  <dcterms:created xsi:type="dcterms:W3CDTF">2018-06-16T07:14:44Z</dcterms:created>
  <dcterms:modified xsi:type="dcterms:W3CDTF">2018-06-20T19:20:28Z</dcterms:modified>
</cp:coreProperties>
</file>